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83AC6-E258-40F2-95EB-291A73ECB526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3D86-7050-4BE4-ACAD-C629F78BB3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8381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DLA Week 3 (10)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Tuesday, October 1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8077200" cy="5181600"/>
          </a:xfrm>
        </p:spPr>
        <p:txBody>
          <a:bodyPr/>
          <a:lstStyle/>
          <a:p>
            <a:pPr marL="514350" indent="-514350" algn="l">
              <a:buAutoNum type="arabicPeriod" startAt="5"/>
            </a:pPr>
            <a:r>
              <a:rPr lang="en-US" sz="4400" dirty="0" smtClean="0"/>
              <a:t>A strongly, detailed, precise, setting effects the readers emotions</a:t>
            </a:r>
          </a:p>
          <a:p>
            <a:pPr marL="514350" indent="-514350" algn="l">
              <a:buAutoNum type="arabicPeriod" startAt="5"/>
            </a:pPr>
            <a:endParaRPr lang="en-US" sz="4400" dirty="0"/>
          </a:p>
          <a:p>
            <a:pPr marL="514350" indent="-514350" algn="l">
              <a:buAutoNum type="arabicPeriod" startAt="5"/>
            </a:pPr>
            <a:r>
              <a:rPr lang="en-US" sz="4400" dirty="0" smtClean="0"/>
              <a:t>Boys and girls is a short story that is setted in tough brutally hard ranch country In canada</a:t>
            </a:r>
          </a:p>
          <a:p>
            <a:pPr marL="514350" indent="-514350" algn="l">
              <a:buAutoNum type="arabicPeriod" startAt="5"/>
            </a:pPr>
            <a:endParaRPr lang="en-US" dirty="0"/>
          </a:p>
          <a:p>
            <a:pPr marL="514350" indent="-514350" algn="l">
              <a:buAutoNum type="arabicPeriod" startAt="5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October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7"/>
            </a:pPr>
            <a:r>
              <a:rPr lang="en-US" dirty="0" smtClean="0"/>
              <a:t>floras the horses name </a:t>
            </a:r>
            <a:r>
              <a:rPr lang="en-US" dirty="0" err="1" smtClean="0"/>
              <a:t>keisha</a:t>
            </a:r>
            <a:r>
              <a:rPr lang="en-US" dirty="0" smtClean="0"/>
              <a:t> </a:t>
            </a:r>
            <a:r>
              <a:rPr lang="en-US" dirty="0" err="1" smtClean="0"/>
              <a:t>sayed</a:t>
            </a:r>
            <a:r>
              <a:rPr lang="en-US" dirty="0" smtClean="0"/>
              <a:t> but what is the protagonists name</a:t>
            </a:r>
          </a:p>
          <a:p>
            <a:pPr marL="514350" indent="-514350">
              <a:buAutoNum type="arabicPeriod" startAt="7"/>
            </a:pPr>
            <a:endParaRPr lang="en-US" dirty="0"/>
          </a:p>
          <a:p>
            <a:pPr marL="514350" indent="-514350">
              <a:buAutoNum type="arabicPeriod" startAt="7"/>
            </a:pPr>
            <a:endParaRPr lang="en-US" dirty="0" smtClean="0"/>
          </a:p>
          <a:p>
            <a:pPr marL="514350" indent="-514350">
              <a:buAutoNum type="arabicPeriod" startAt="7"/>
            </a:pPr>
            <a:r>
              <a:rPr lang="en-US" dirty="0"/>
              <a:t>f</a:t>
            </a:r>
            <a:r>
              <a:rPr lang="en-US" dirty="0" smtClean="0"/>
              <a:t>lora runned out the gate but the men catched her anyways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DLA Week 3 (10) Tuesday, October 1</vt:lpstr>
      <vt:lpstr>Thursday, October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DLA Week 3 (10)</dc:title>
  <dc:creator>Bill</dc:creator>
  <cp:lastModifiedBy>Bill</cp:lastModifiedBy>
  <cp:revision>3</cp:revision>
  <dcterms:created xsi:type="dcterms:W3CDTF">2013-10-01T05:29:31Z</dcterms:created>
  <dcterms:modified xsi:type="dcterms:W3CDTF">2013-10-01T05:34:28Z</dcterms:modified>
</cp:coreProperties>
</file>